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9" r:id="rId9"/>
    <p:sldId id="264" r:id="rId10"/>
    <p:sldId id="266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87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0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3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5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499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4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0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5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1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6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2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9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E-Cigarettes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7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Disposables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46" y="2161767"/>
            <a:ext cx="3973695" cy="264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848" y="1931623"/>
            <a:ext cx="3116477" cy="3116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854" y="1824015"/>
            <a:ext cx="3524658" cy="35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03" y="3023283"/>
            <a:ext cx="3037005" cy="1704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337" y="2883395"/>
            <a:ext cx="3149918" cy="198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13255" y="2538849"/>
            <a:ext cx="2673178" cy="2673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433" y="2719051"/>
            <a:ext cx="2312773" cy="23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1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in Plain Sight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70" y="1691322"/>
            <a:ext cx="2848320" cy="2650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64" y="2207740"/>
            <a:ext cx="2482640" cy="3818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81" y="4223096"/>
            <a:ext cx="2206000" cy="2228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218" y="172994"/>
            <a:ext cx="2733932" cy="3645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46" y="2891502"/>
            <a:ext cx="3152320" cy="2107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5290" y="4083782"/>
            <a:ext cx="2737023" cy="27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7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Poisoning our kids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¼ </a:t>
            </a:r>
            <a:r>
              <a:rPr lang="en-US" sz="1400" dirty="0"/>
              <a:t>of a teaspoon enough to kill a 50 lbs. </a:t>
            </a:r>
            <a:r>
              <a:rPr lang="en-US" sz="1400" dirty="0"/>
              <a:t>child</a:t>
            </a:r>
          </a:p>
          <a:p>
            <a:r>
              <a:rPr lang="en-US" sz="1400" dirty="0"/>
              <a:t>2014 Poison Control averaged 215 e-cig related calls a week 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8333" r="4082" b="6667"/>
          <a:stretch/>
        </p:blipFill>
        <p:spPr bwMode="auto">
          <a:xfrm>
            <a:off x="5031234" y="1143000"/>
            <a:ext cx="5562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3" y="3113902"/>
            <a:ext cx="3931246" cy="2362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61" y="659028"/>
            <a:ext cx="4002186" cy="2059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28" y="659028"/>
            <a:ext cx="4089707" cy="2637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715" y="1332920"/>
            <a:ext cx="2671472" cy="3561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720" y="2948123"/>
            <a:ext cx="2360595" cy="31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67" y="1017887"/>
            <a:ext cx="6833544" cy="45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30876" y="947094"/>
            <a:ext cx="9629775" cy="51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Attitudes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715" y="2529017"/>
            <a:ext cx="5419494" cy="298662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21822" y="2529017"/>
            <a:ext cx="5587434" cy="2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5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50" y="280086"/>
            <a:ext cx="11097372" cy="62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Heats </a:t>
            </a:r>
            <a:r>
              <a:rPr lang="en-US" sz="2000" dirty="0"/>
              <a:t>a liquid to generate an </a:t>
            </a:r>
            <a:r>
              <a:rPr lang="en-US" sz="2000" dirty="0"/>
              <a:t>aerosol that </a:t>
            </a:r>
            <a:r>
              <a:rPr lang="en-US" sz="2000" dirty="0"/>
              <a:t>the user </a:t>
            </a:r>
            <a:r>
              <a:rPr lang="en-US" sz="2000" dirty="0"/>
              <a:t>inhales</a:t>
            </a:r>
          </a:p>
          <a:p>
            <a:r>
              <a:rPr lang="en-US" sz="2000" dirty="0"/>
              <a:t>Semi-regulated</a:t>
            </a:r>
          </a:p>
          <a:p>
            <a:r>
              <a:rPr lang="en-US" sz="2000" dirty="0"/>
              <a:t>Aggressively marketed to young, non-smokers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2413686"/>
            <a:ext cx="4480560" cy="3766451"/>
          </a:xfrm>
        </p:spPr>
        <p:txBody>
          <a:bodyPr>
            <a:normAutofit/>
          </a:bodyPr>
          <a:lstStyle/>
          <a:p>
            <a:r>
              <a:rPr lang="en-US" dirty="0" smtClean="0"/>
              <a:t>Popcorn lung</a:t>
            </a:r>
          </a:p>
          <a:p>
            <a:r>
              <a:rPr lang="en-US" dirty="0" smtClean="0"/>
              <a:t>Vomiting/nausea</a:t>
            </a:r>
          </a:p>
          <a:p>
            <a:r>
              <a:rPr lang="en-US" dirty="0" smtClean="0"/>
              <a:t>Pneumonia </a:t>
            </a:r>
          </a:p>
          <a:p>
            <a:r>
              <a:rPr lang="en-US" dirty="0" smtClean="0"/>
              <a:t>1 </a:t>
            </a:r>
            <a:r>
              <a:rPr lang="en-US" dirty="0" err="1"/>
              <a:t>Juul</a:t>
            </a:r>
            <a:r>
              <a:rPr lang="en-US" dirty="0"/>
              <a:t> pod = 1 pack of </a:t>
            </a:r>
            <a:r>
              <a:rPr lang="en-US" dirty="0" smtClean="0"/>
              <a:t>cigarettes</a:t>
            </a:r>
          </a:p>
          <a:p>
            <a:r>
              <a:rPr lang="en-US" dirty="0" smtClean="0"/>
              <a:t>Lung failure</a:t>
            </a:r>
          </a:p>
          <a:p>
            <a:r>
              <a:rPr lang="en-US" dirty="0" smtClean="0"/>
              <a:t>Injury due to explosion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882" y="2519183"/>
            <a:ext cx="3740150" cy="24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Tanks &amp; Mods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81" y="3064475"/>
            <a:ext cx="3745111" cy="2117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705" y="3064475"/>
            <a:ext cx="3336582" cy="2117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206" y="2767914"/>
            <a:ext cx="2473668" cy="24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722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40</TotalTime>
  <Words>78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Schoolbook</vt:lpstr>
      <vt:lpstr>Wingdings 2</vt:lpstr>
      <vt:lpstr>View</vt:lpstr>
      <vt:lpstr>E-Cigarettes</vt:lpstr>
      <vt:lpstr>PowerPoint Presentation</vt:lpstr>
      <vt:lpstr>PowerPoint Presentation</vt:lpstr>
      <vt:lpstr>PowerPoint Presentation</vt:lpstr>
      <vt:lpstr>Change in Attitudes</vt:lpstr>
      <vt:lpstr>PowerPoint Presentation</vt:lpstr>
      <vt:lpstr>What they are</vt:lpstr>
      <vt:lpstr>Risks</vt:lpstr>
      <vt:lpstr>Tanks &amp; Mods</vt:lpstr>
      <vt:lpstr>Disposables </vt:lpstr>
      <vt:lpstr>Pods</vt:lpstr>
      <vt:lpstr>Hidden in Plain Sight</vt:lpstr>
      <vt:lpstr>Poisoning our kids</vt:lpstr>
    </vt:vector>
  </TitlesOfParts>
  <Company>Brazos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E-Cigarettes</dc:title>
  <dc:creator>Mary K. Parrish</dc:creator>
  <cp:lastModifiedBy>Mary K. Parrish</cp:lastModifiedBy>
  <cp:revision>8</cp:revision>
  <dcterms:created xsi:type="dcterms:W3CDTF">2020-02-03T22:04:14Z</dcterms:created>
  <dcterms:modified xsi:type="dcterms:W3CDTF">2020-02-03T22:45:00Z</dcterms:modified>
</cp:coreProperties>
</file>